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43" autoAdjust="0"/>
  </p:normalViewPr>
  <p:slideViewPr>
    <p:cSldViewPr>
      <p:cViewPr>
        <p:scale>
          <a:sx n="60" d="100"/>
          <a:sy n="60" d="100"/>
        </p:scale>
        <p:origin x="-1422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00200"/>
            <a:ext cx="6172200" cy="19812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Balancing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Social </a:t>
            </a:r>
            <a:r>
              <a:rPr lang="en-US" sz="6000" dirty="0" smtClean="0"/>
              <a:t>Life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and </a:t>
            </a:r>
            <a:r>
              <a:rPr lang="en-US" sz="6000" dirty="0" smtClean="0"/>
              <a:t>Academics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Erica Anderson</a:t>
            </a:r>
            <a:endParaRPr lang="en-US" dirty="0" smtClean="0"/>
          </a:p>
          <a:p>
            <a:r>
              <a:rPr lang="en-US" dirty="0" smtClean="0"/>
              <a:t>Literature and Society</a:t>
            </a:r>
          </a:p>
          <a:p>
            <a:r>
              <a:rPr lang="en-US" dirty="0" smtClean="0"/>
              <a:t>Dr. Sherry</a:t>
            </a:r>
          </a:p>
          <a:p>
            <a:r>
              <a:rPr lang="en-US" dirty="0" smtClean="0"/>
              <a:t>10/10/11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144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024744" cy="79906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What’s Hiding in a Room?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90800" y="1981200"/>
            <a:ext cx="5230009" cy="385142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 We can also look at this second picture and analyze what is in it.</a:t>
            </a:r>
          </a:p>
          <a:p>
            <a:pPr lvl="1"/>
            <a:r>
              <a:rPr lang="en-US" dirty="0" smtClean="0"/>
              <a:t>We can see in the corner a comfy chair, which shows that this student likes to be comfortable when spending time in their room.</a:t>
            </a:r>
          </a:p>
          <a:p>
            <a:pPr lvl="1"/>
            <a:r>
              <a:rPr lang="en-US" dirty="0" smtClean="0"/>
              <a:t>Another thing to take notice to is the amount of pictures, magazine pictures, and sports teams that are hanging up. </a:t>
            </a:r>
          </a:p>
          <a:p>
            <a:pPr lvl="2"/>
            <a:r>
              <a:rPr lang="en-US" dirty="0" smtClean="0"/>
              <a:t>This shows that this student values her family and friends a lot, along with expressing herself with the magazine pictures and the sports stuff.</a:t>
            </a:r>
          </a:p>
        </p:txBody>
      </p:sp>
      <p:pic>
        <p:nvPicPr>
          <p:cNvPr id="4" name="Picture 3" descr="C:\Users\Sara\Pictures\Multicultural\SDC123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038600"/>
            <a:ext cx="2438400" cy="198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024744" cy="95146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Where does the time go?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67000" y="1447800"/>
            <a:ext cx="5867400" cy="495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Creating a time diary I had found how several students spend their days here at Bloomsburg and how they balance socializing and academics.</a:t>
            </a:r>
          </a:p>
          <a:p>
            <a:pPr lvl="1"/>
            <a:r>
              <a:rPr lang="en-US" sz="1800" dirty="0" smtClean="0"/>
              <a:t>The top student:</a:t>
            </a:r>
          </a:p>
          <a:p>
            <a:pPr lvl="2"/>
            <a:r>
              <a:rPr lang="en-US" sz="1600" dirty="0" smtClean="0"/>
              <a:t>The first student clearly values physical health because in one day they spent 5 hours doing </a:t>
            </a:r>
            <a:r>
              <a:rPr lang="en-US" sz="1600" dirty="0" err="1" smtClean="0"/>
              <a:t>Zumba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Clearly this student has a lot on their plate because they spend almost as much time on homework as they do for sleep.</a:t>
            </a:r>
          </a:p>
          <a:p>
            <a:pPr lvl="1"/>
            <a:r>
              <a:rPr lang="en-US" sz="1800" dirty="0" smtClean="0"/>
              <a:t>The student on the right:</a:t>
            </a:r>
          </a:p>
          <a:p>
            <a:pPr lvl="2"/>
            <a:r>
              <a:rPr lang="en-US" sz="1600" dirty="0" smtClean="0"/>
              <a:t>Does not value physical health as much due to the fact they only spent 1 hour at the gym.</a:t>
            </a:r>
          </a:p>
          <a:p>
            <a:pPr lvl="2"/>
            <a:r>
              <a:rPr lang="en-US" sz="1600" dirty="0" smtClean="0"/>
              <a:t>The second student also values their sleep much more than anything else.</a:t>
            </a: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752600"/>
          <a:ext cx="1981200" cy="1828803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 Spent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Zumba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Sleep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Class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2.5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Homework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4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4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Eating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3810000"/>
          <a:ext cx="1981200" cy="1828802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 Spent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Gym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Sleep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Lunch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30 minutes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Friends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4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646664"/>
          </a:xfrm>
        </p:spPr>
        <p:txBody>
          <a:bodyPr>
            <a:normAutofit/>
          </a:bodyPr>
          <a:lstStyle/>
          <a:p>
            <a:r>
              <a:rPr lang="en-US" dirty="0" smtClean="0"/>
              <a:t>O, the places you see people.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2" y="1524000"/>
            <a:ext cx="6777317" cy="430862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Sitting in a public place and “people watch” you can see several trends and see which students focus more on academics or socializing. </a:t>
            </a:r>
          </a:p>
          <a:p>
            <a:r>
              <a:rPr lang="en-US" dirty="0" smtClean="0"/>
              <a:t>I had observed people coming and going in and out of Starbucks.</a:t>
            </a:r>
          </a:p>
          <a:p>
            <a:pPr lvl="1"/>
            <a:r>
              <a:rPr lang="en-US" dirty="0" smtClean="0"/>
              <a:t>The majority of the students came in with friends, placed their orders, and either left or headed towards the library. </a:t>
            </a:r>
          </a:p>
          <a:p>
            <a:pPr lvl="1"/>
            <a:r>
              <a:rPr lang="en-US" dirty="0" smtClean="0"/>
              <a:t>I also noticed that many people stayed with other individuals of the same ethnicity.</a:t>
            </a:r>
          </a:p>
          <a:p>
            <a:pPr lvl="1"/>
            <a:r>
              <a:rPr lang="en-US" dirty="0" smtClean="0"/>
              <a:t>I noticed that college students enjoy being around someone all the time.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646664"/>
          </a:xfrm>
        </p:spPr>
        <p:txBody>
          <a:bodyPr>
            <a:normAutofit/>
          </a:bodyPr>
          <a:lstStyle/>
          <a:p>
            <a:r>
              <a:rPr lang="en-US" dirty="0" smtClean="0"/>
              <a:t>We are different but the same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7211209" cy="4648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When interviewing people “unlike you” I ended up finding two people that I had several things in common with.</a:t>
            </a:r>
          </a:p>
          <a:p>
            <a:r>
              <a:rPr lang="en-US" sz="1800" dirty="0" smtClean="0"/>
              <a:t>Both of these students seemed to be either anti-social or just studying all the time.</a:t>
            </a:r>
          </a:p>
          <a:p>
            <a:pPr lvl="1"/>
            <a:r>
              <a:rPr lang="en-US" sz="1600" dirty="0" smtClean="0"/>
              <a:t>Later, I discovered there were reasons they were so studious during the week was so that they could have a social life on weekends and week nights.</a:t>
            </a:r>
          </a:p>
          <a:p>
            <a:pPr lvl="1"/>
            <a:r>
              <a:rPr lang="en-US" sz="1600" dirty="0" smtClean="0"/>
              <a:t>Student 1: The way I balance my school work and social life is by getting assignments done when assigned so I can go out or go home when I want or need to.</a:t>
            </a:r>
          </a:p>
          <a:p>
            <a:pPr lvl="1"/>
            <a:r>
              <a:rPr lang="en-US" sz="1600" dirty="0" smtClean="0"/>
              <a:t>Student 2: My favorite thing about college is meeting new and different people but also having freedom and the responsibility that comes with it.</a:t>
            </a:r>
          </a:p>
          <a:p>
            <a:r>
              <a:rPr lang="en-US" sz="1800" dirty="0" smtClean="0"/>
              <a:t>Both of these student’s answers show that they have figured out a way to have both a social life and an academic one as well.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722864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Tying It All Together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2" y="1600200"/>
            <a:ext cx="6777317" cy="4648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Here at Bloomsburg, our culture contains both a social life and academic life. </a:t>
            </a:r>
          </a:p>
          <a:p>
            <a:r>
              <a:rPr lang="en-US" sz="1800" dirty="0" smtClean="0"/>
              <a:t>Most students say both are important to a true college education.</a:t>
            </a:r>
          </a:p>
          <a:p>
            <a:pPr lvl="1"/>
            <a:r>
              <a:rPr lang="en-US" sz="1600" dirty="0" smtClean="0"/>
              <a:t>Academics helps you earn your degree and start a life for yourself.</a:t>
            </a:r>
          </a:p>
          <a:p>
            <a:pPr lvl="1"/>
            <a:r>
              <a:rPr lang="en-US" sz="1600" dirty="0" smtClean="0"/>
              <a:t>While a social life helps to create friendships and learn how to react to certain situations when thrown into them.</a:t>
            </a:r>
          </a:p>
          <a:p>
            <a:r>
              <a:rPr lang="en-US" sz="1800" dirty="0" smtClean="0"/>
              <a:t>Some student’s attend for just the social life, some for the academics, but I feel the true winners are those that come for both.</a:t>
            </a:r>
          </a:p>
          <a:p>
            <a:r>
              <a:rPr lang="en-US" sz="1800" dirty="0" smtClean="0"/>
              <a:t>Nathan’s study show that the majority of college students like both aspects, the problem is finding the balance.</a:t>
            </a:r>
          </a:p>
          <a:p>
            <a:r>
              <a:rPr lang="en-US" sz="1800" dirty="0" smtClean="0"/>
              <a:t>At college you are not only learning in your classes but also about life in general and yourself.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References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indent="-457200"/>
            <a:r>
              <a:rPr lang="en-US" dirty="0" smtClean="0"/>
              <a:t>Nathan, R. (2005). </a:t>
            </a:r>
            <a:r>
              <a:rPr lang="en-US" i="1" dirty="0" smtClean="0"/>
              <a:t>My Freshman </a:t>
            </a:r>
            <a:r>
              <a:rPr lang="en-US" i="1" dirty="0" err="1" smtClean="0"/>
              <a:t>Year:What</a:t>
            </a:r>
            <a:r>
              <a:rPr lang="en-US" i="1" dirty="0" smtClean="0"/>
              <a:t> </a:t>
            </a:r>
            <a:r>
              <a:rPr lang="en-US" i="1" dirty="0" smtClean="0"/>
              <a:t>a Professor Learned by </a:t>
            </a:r>
            <a:r>
              <a:rPr lang="en-US" i="1" dirty="0" smtClean="0"/>
              <a:t>Becoming </a:t>
            </a:r>
            <a:r>
              <a:rPr lang="en-US" i="1" dirty="0" smtClean="0"/>
              <a:t>a Student</a:t>
            </a:r>
            <a:r>
              <a:rPr lang="en-US" dirty="0" smtClean="0"/>
              <a:t>. New </a:t>
            </a:r>
            <a:r>
              <a:rPr lang="en-US" dirty="0" smtClean="0"/>
              <a:t>York: Penguin </a:t>
            </a:r>
            <a:r>
              <a:rPr lang="en-US" dirty="0" smtClean="0"/>
              <a:t>Group, Ltd.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Study or Social Life</a:t>
            </a:r>
            <a:r>
              <a:rPr lang="en-US" sz="4400" dirty="0" smtClean="0"/>
              <a:t>?</a:t>
            </a:r>
            <a:r>
              <a:rPr lang="en-US" sz="4400" dirty="0" smtClean="0"/>
              <a:t>	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2209800"/>
            <a:ext cx="6777317" cy="25531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Many students go to college to get an education, while some mainly focus on their social life.</a:t>
            </a:r>
          </a:p>
          <a:p>
            <a:r>
              <a:rPr lang="en-US" sz="2000" dirty="0" smtClean="0"/>
              <a:t>Those students who succeed, how do they find the balance between school work and their social lives?</a:t>
            </a:r>
            <a:endParaRPr lang="en-US" sz="2000" dirty="0"/>
          </a:p>
        </p:txBody>
      </p:sp>
      <p:pic>
        <p:nvPicPr>
          <p:cNvPr id="1026" name="Picture 2" descr="http://t2.gstatic.com/images?q=tbn:ANd9GcQFq4yLG1ruIRHMi94sMHBSrveSGxzSPsNRbfFudCbrE82oqmaQqfgpID6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43592"/>
            <a:ext cx="2716823" cy="20415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Qy_Mn-CLDa8iHCSzrfrtOAf6mlSLd2c1qIUmicKDUL2IY74sOpWC9BaK6pr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3400"/>
            <a:ext cx="2716823" cy="2041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19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Response	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Take a look at the college study by </a:t>
            </a:r>
            <a:r>
              <a:rPr lang="en-US" sz="2000" dirty="0" err="1" smtClean="0"/>
              <a:t>Rebekha</a:t>
            </a:r>
            <a:r>
              <a:rPr lang="en-US" sz="2000" dirty="0" smtClean="0"/>
              <a:t> Nathan (2005)</a:t>
            </a:r>
          </a:p>
          <a:p>
            <a:pPr lvl="1"/>
            <a:r>
              <a:rPr lang="en-US" sz="2000" i="1" dirty="0" smtClean="0"/>
              <a:t>My Freshman Year: What a Professor Learned by Becoming a Student</a:t>
            </a:r>
          </a:p>
          <a:p>
            <a:r>
              <a:rPr lang="en-US" sz="2000" dirty="0" smtClean="0"/>
              <a:t>Reflecting on ethnographic data</a:t>
            </a:r>
          </a:p>
          <a:p>
            <a:r>
              <a:rPr lang="en-US" sz="2000" dirty="0" smtClean="0"/>
              <a:t>Take a peek at our own university, Bloomsburg University. 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898910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My Freshman Year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2416" y="1828800"/>
            <a:ext cx="5282184" cy="3962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Who:</a:t>
            </a:r>
          </a:p>
          <a:p>
            <a:pPr lvl="1"/>
            <a:r>
              <a:rPr lang="en-US" sz="2000" dirty="0" smtClean="0"/>
              <a:t>Rebekah Nathan</a:t>
            </a:r>
          </a:p>
          <a:p>
            <a:r>
              <a:rPr lang="en-US" sz="2000" dirty="0" smtClean="0"/>
              <a:t>What:</a:t>
            </a:r>
          </a:p>
          <a:p>
            <a:pPr lvl="1"/>
            <a:r>
              <a:rPr lang="en-US" sz="2000" dirty="0" smtClean="0"/>
              <a:t>Enrolled herself at a student at the University she had currently taught at to take a look at the life of a college freshman in classes and living in the dorms.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752600"/>
            <a:ext cx="19431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58888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My Freshman Year </a:t>
            </a:r>
            <a:r>
              <a:rPr lang="en-US" sz="3200" dirty="0" smtClean="0"/>
              <a:t>Cont</a:t>
            </a:r>
            <a:r>
              <a:rPr lang="en-US" sz="3200" dirty="0" smtClean="0"/>
              <a:t>inued…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Why:</a:t>
            </a:r>
          </a:p>
          <a:p>
            <a:pPr lvl="1"/>
            <a:r>
              <a:rPr lang="en-US" sz="2000" dirty="0" smtClean="0"/>
              <a:t>To see college students interact with each other and experience college culture first hand.</a:t>
            </a:r>
          </a:p>
          <a:p>
            <a:r>
              <a:rPr lang="en-US" sz="2000" dirty="0" smtClean="0"/>
              <a:t>Where:</a:t>
            </a:r>
          </a:p>
          <a:p>
            <a:pPr lvl="1"/>
            <a:r>
              <a:rPr lang="en-US" sz="2000" dirty="0" smtClean="0"/>
              <a:t>The study took place at “AnyU”.</a:t>
            </a:r>
          </a:p>
          <a:p>
            <a:r>
              <a:rPr lang="en-US" sz="2000" dirty="0" smtClean="0"/>
              <a:t>When:</a:t>
            </a:r>
          </a:p>
          <a:p>
            <a:pPr lvl="1"/>
            <a:r>
              <a:rPr lang="en-US" sz="2000" dirty="0" smtClean="0"/>
              <a:t>Nathan performed this study in 2005.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56252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My Freshman Year Findings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2" y="1905000"/>
            <a:ext cx="6777317" cy="4419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Nathan found that students today study and socialize less than they did when she had originally gone to college. </a:t>
            </a:r>
          </a:p>
          <a:p>
            <a:pPr lvl="1"/>
            <a:r>
              <a:rPr lang="en-US" sz="2000" dirty="0" smtClean="0"/>
              <a:t>This could show that more students could have more jobs and travel home to see family.</a:t>
            </a:r>
          </a:p>
          <a:p>
            <a:r>
              <a:rPr lang="en-US" sz="2200" dirty="0" smtClean="0"/>
              <a:t>Student’s social networks are their way of life.</a:t>
            </a:r>
          </a:p>
          <a:p>
            <a:pPr lvl="1"/>
            <a:r>
              <a:rPr lang="en-US" sz="2000" dirty="0" smtClean="0"/>
              <a:t>Many student’s meet new people during their first year of college and they tend to stick with the majority of those friends throughout college.</a:t>
            </a:r>
          </a:p>
          <a:p>
            <a:r>
              <a:rPr lang="en-US" sz="2200" dirty="0" smtClean="0"/>
              <a:t>How do they balance socializing and class?</a:t>
            </a:r>
          </a:p>
          <a:p>
            <a:pPr lvl="1"/>
            <a:r>
              <a:rPr lang="en-US" sz="2000" dirty="0" smtClean="0"/>
              <a:t>Many student’s multitask, such as listening to music while doing homework.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59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What do you do at Bloom?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Are student’s at Bloomsburg more concerned with the “Boozeburg” side of Bloomsburg or their classes and achievement?</a:t>
            </a:r>
          </a:p>
          <a:p>
            <a:pPr lvl="1"/>
            <a:r>
              <a:rPr lang="en-US" dirty="0" smtClean="0"/>
              <a:t>Where is the balance?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97768" y="3581400"/>
            <a:ext cx="345083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64225" y="3581400"/>
            <a:ext cx="34544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33768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 smtClean="0"/>
              <a:t>Reflecting on Ethnographic data: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3" y="1905000"/>
            <a:ext cx="3528508" cy="3927629"/>
          </a:xfrm>
        </p:spPr>
        <p:txBody>
          <a:bodyPr/>
          <a:lstStyle/>
          <a:p>
            <a:r>
              <a:rPr lang="en-US" dirty="0" smtClean="0"/>
              <a:t>Visiting different dorm rooms</a:t>
            </a:r>
          </a:p>
          <a:p>
            <a:r>
              <a:rPr lang="en-US" dirty="0" smtClean="0"/>
              <a:t>A “normal” day here at Bloom</a:t>
            </a:r>
          </a:p>
          <a:p>
            <a:r>
              <a:rPr lang="en-US" dirty="0" smtClean="0"/>
              <a:t>Public Hangouts</a:t>
            </a:r>
          </a:p>
          <a:p>
            <a:r>
              <a:rPr lang="en-US" dirty="0" smtClean="0"/>
              <a:t>Personal interviews with people “unlike” you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5586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http://t2.gstatic.com/images?q=tbn:ANd9GcRhQE17QlLcoDDjrHy4tk9QbKKX1zBDX1GF4BrhAec-IHjR8Rw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672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4011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024744" cy="79906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What’s Hiding in a Room?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905000"/>
            <a:ext cx="5662108" cy="3927629"/>
          </a:xfrm>
        </p:spPr>
        <p:txBody>
          <a:bodyPr>
            <a:normAutofit/>
          </a:bodyPr>
          <a:lstStyle/>
          <a:p>
            <a:r>
              <a:rPr lang="en-US" sz="2200" dirty="0" smtClean="0"/>
              <a:t>Looking at what is in a person’s room we could see what the person’s interests are, neat or messy, whether they study or not, and other interesting things.</a:t>
            </a:r>
          </a:p>
          <a:p>
            <a:pPr lvl="1"/>
            <a:r>
              <a:rPr lang="en-US" sz="2000" dirty="0" smtClean="0"/>
              <a:t>This first picture is quite messy.</a:t>
            </a:r>
          </a:p>
          <a:p>
            <a:pPr lvl="2"/>
            <a:r>
              <a:rPr lang="en-US" dirty="0" smtClean="0"/>
              <a:t>This could suggest that this student is busy and does not have time to constantly clean.</a:t>
            </a:r>
          </a:p>
          <a:p>
            <a:pPr lvl="1"/>
            <a:r>
              <a:rPr lang="en-US" sz="2000" dirty="0" smtClean="0"/>
              <a:t>This picture also shows some pictures, which shows that this person likes to be reminded of family and friends.</a:t>
            </a:r>
            <a:endParaRPr lang="en-US" sz="2000" dirty="0"/>
          </a:p>
        </p:txBody>
      </p:sp>
      <p:pic>
        <p:nvPicPr>
          <p:cNvPr id="7" name="Picture 6" descr="C:\Users\Sara\Pictures\Multicultural\SDC123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22860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196</TotalTime>
  <Words>1078</Words>
  <Application>Microsoft Office PowerPoint</Application>
  <PresentationFormat>On-screen Show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Balancing  Social Life  and Academics</vt:lpstr>
      <vt:lpstr>Study or Social Life? </vt:lpstr>
      <vt:lpstr>Response </vt:lpstr>
      <vt:lpstr>My Freshman Year</vt:lpstr>
      <vt:lpstr>My Freshman Year Continued…</vt:lpstr>
      <vt:lpstr>My Freshman Year Findings</vt:lpstr>
      <vt:lpstr>What do you do at Bloom?</vt:lpstr>
      <vt:lpstr>Reflecting on Ethnographic data:</vt:lpstr>
      <vt:lpstr>What’s Hiding in a Room?</vt:lpstr>
      <vt:lpstr>What’s Hiding in a Room?</vt:lpstr>
      <vt:lpstr>Where does the time go?</vt:lpstr>
      <vt:lpstr>O, the places you see people.</vt:lpstr>
      <vt:lpstr>We are different but the same</vt:lpstr>
      <vt:lpstr>Tying It All Together</vt:lpstr>
      <vt:lpstr>References</vt:lpstr>
    </vt:vector>
  </TitlesOfParts>
  <Company>Bloomsburg University of Pennsylvania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Social Life and Academics</dc:title>
  <dc:creator>Erica Anderson</dc:creator>
  <cp:lastModifiedBy>Erica</cp:lastModifiedBy>
  <cp:revision>19</cp:revision>
  <dcterms:created xsi:type="dcterms:W3CDTF">2011-02-14T22:09:30Z</dcterms:created>
  <dcterms:modified xsi:type="dcterms:W3CDTF">2011-10-09T23:40:42Z</dcterms:modified>
</cp:coreProperties>
</file>